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71" r:id="rId4"/>
    <p:sldId id="257" r:id="rId5"/>
    <p:sldId id="258" r:id="rId6"/>
    <p:sldId id="259" r:id="rId7"/>
    <p:sldId id="260" r:id="rId8"/>
    <p:sldId id="261" r:id="rId9"/>
    <p:sldId id="263" r:id="rId10"/>
    <p:sldId id="265" r:id="rId11"/>
    <p:sldId id="264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01" autoAdjust="0"/>
    <p:restoredTop sz="94776" autoAdjust="0"/>
  </p:normalViewPr>
  <p:slideViewPr>
    <p:cSldViewPr>
      <p:cViewPr varScale="1">
        <p:scale>
          <a:sx n="49" d="100"/>
          <a:sy n="49" d="100"/>
        </p:scale>
        <p:origin x="-109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0591C07-0042-4EAF-9073-0BB3743AD96B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53032C9-8491-4CAA-B76B-132CA30D3B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591C07-0042-4EAF-9073-0BB3743AD96B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3032C9-8491-4CAA-B76B-132CA30D3B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591C07-0042-4EAF-9073-0BB3743AD96B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3032C9-8491-4CAA-B76B-132CA30D3B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591C07-0042-4EAF-9073-0BB3743AD96B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3032C9-8491-4CAA-B76B-132CA30D3B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591C07-0042-4EAF-9073-0BB3743AD96B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3032C9-8491-4CAA-B76B-132CA30D3B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591C07-0042-4EAF-9073-0BB3743AD96B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3032C9-8491-4CAA-B76B-132CA30D3B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591C07-0042-4EAF-9073-0BB3743AD96B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3032C9-8491-4CAA-B76B-132CA30D3B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591C07-0042-4EAF-9073-0BB3743AD96B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3032C9-8491-4CAA-B76B-132CA30D3B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591C07-0042-4EAF-9073-0BB3743AD96B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3032C9-8491-4CAA-B76B-132CA30D3B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0591C07-0042-4EAF-9073-0BB3743AD96B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3032C9-8491-4CAA-B76B-132CA30D3B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0591C07-0042-4EAF-9073-0BB3743AD96B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53032C9-8491-4CAA-B76B-132CA30D3B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0591C07-0042-4EAF-9073-0BB3743AD96B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53032C9-8491-4CAA-B76B-132CA30D3B7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524000" y="1752600"/>
            <a:ext cx="9906000" cy="1470025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Monotype Corsiva" pitchFamily="66" charset="0"/>
              </a:rPr>
              <a:t>John Adams:</a:t>
            </a:r>
            <a:br>
              <a:rPr lang="en-US" sz="9600" dirty="0" smtClean="0">
                <a:latin typeface="Monotype Corsiva" pitchFamily="66" charset="0"/>
              </a:rPr>
            </a:br>
            <a:r>
              <a:rPr lang="en-US" sz="9600" dirty="0" smtClean="0">
                <a:latin typeface="Monotype Corsiva" pitchFamily="66" charset="0"/>
              </a:rPr>
              <a:t>“The Atlas of Law”</a:t>
            </a:r>
            <a:endParaRPr lang="en-US" sz="9600" dirty="0">
              <a:latin typeface="Monotype Corsiva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Abby </a:t>
            </a:r>
            <a:r>
              <a:rPr lang="en-US" dirty="0" err="1" smtClean="0"/>
              <a:t>Hoskin</a:t>
            </a:r>
            <a:endParaRPr lang="en-US" dirty="0"/>
          </a:p>
        </p:txBody>
      </p:sp>
      <p:pic>
        <p:nvPicPr>
          <p:cNvPr id="15362" name="Picture 2" descr="http://www.history.org/visit/eventsandexhibits/specialevents/johnAdamsHBO_images/JohnAdam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51986"/>
            <a:ext cx="3352800" cy="3906014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800" dirty="0" smtClean="0">
                <a:latin typeface="Verdana" pitchFamily="34" charset="0"/>
              </a:rPr>
              <a:t>Adams spent more time in congress than the did with his family.</a:t>
            </a:r>
          </a:p>
          <a:p>
            <a:endParaRPr lang="en-US" sz="2800" dirty="0" smtClean="0">
              <a:latin typeface="Verdana" pitchFamily="34" charset="0"/>
            </a:endParaRPr>
          </a:p>
          <a:p>
            <a:r>
              <a:rPr lang="en-US" sz="2800" dirty="0" smtClean="0">
                <a:latin typeface="Verdana" pitchFamily="34" charset="0"/>
              </a:rPr>
              <a:t>Adams was married to a beautiful, smart woman named Abigail Smith</a:t>
            </a:r>
          </a:p>
          <a:p>
            <a:endParaRPr lang="en-US" sz="2800" dirty="0" smtClean="0">
              <a:latin typeface="Verdana" pitchFamily="34" charset="0"/>
            </a:endParaRPr>
          </a:p>
          <a:p>
            <a:r>
              <a:rPr lang="en-US" sz="2800" dirty="0" smtClean="0">
                <a:latin typeface="Verdana" pitchFamily="34" charset="0"/>
              </a:rPr>
              <a:t>She usually felt lonely without John Around to help her with household and family duties. </a:t>
            </a:r>
          </a:p>
          <a:p>
            <a:endParaRPr lang="en-US" sz="2800" dirty="0" smtClean="0">
              <a:latin typeface="Verdana" pitchFamily="34" charset="0"/>
            </a:endParaRPr>
          </a:p>
          <a:p>
            <a:r>
              <a:rPr lang="en-US" sz="2800" dirty="0" smtClean="0"/>
              <a:t>She left behind about 2000 letters containing strong commentary, some of the strongest of her time.</a:t>
            </a:r>
          </a:p>
          <a:p>
            <a:endParaRPr lang="en-US" sz="2800" dirty="0">
              <a:latin typeface="Verdan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u="sng" dirty="0" smtClean="0">
                <a:latin typeface="Verdana" pitchFamily="34" charset="0"/>
              </a:rPr>
              <a:t>Personal Life Filled with </a:t>
            </a:r>
            <a:r>
              <a:rPr lang="en-US" sz="3600" u="sng" dirty="0" err="1" smtClean="0">
                <a:latin typeface="Verdana" pitchFamily="34" charset="0"/>
              </a:rPr>
              <a:t>Poltics</a:t>
            </a:r>
            <a:endParaRPr lang="en-US" sz="3600" u="sng" dirty="0">
              <a:latin typeface="Verdana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They had five children: </a:t>
            </a:r>
          </a:p>
          <a:p>
            <a:pPr marL="514350" indent="-514350">
              <a:buNone/>
            </a:pPr>
            <a:r>
              <a:rPr lang="en-US" dirty="0" smtClean="0"/>
              <a:t>     -Abigail Amelia (1765–1813)</a:t>
            </a:r>
          </a:p>
          <a:p>
            <a:pPr marL="514350" indent="-514350">
              <a:buNone/>
            </a:pPr>
            <a:r>
              <a:rPr lang="en-US" dirty="0" smtClean="0"/>
              <a:t>     -John Quincy (1767–1848), </a:t>
            </a:r>
          </a:p>
          <a:p>
            <a:pPr marL="514350" indent="-514350">
              <a:buNone/>
            </a:pPr>
            <a:r>
              <a:rPr lang="en-US" dirty="0" smtClean="0"/>
              <a:t>     -Susanna (1768–1770), </a:t>
            </a:r>
          </a:p>
          <a:p>
            <a:pPr marL="514350" indent="-514350">
              <a:buNone/>
            </a:pPr>
            <a:r>
              <a:rPr lang="en-US" dirty="0" smtClean="0"/>
              <a:t>     -Charles (1770–1800), </a:t>
            </a:r>
          </a:p>
          <a:p>
            <a:pPr marL="514350" indent="-514350">
              <a:buNone/>
            </a:pPr>
            <a:r>
              <a:rPr lang="en-US" dirty="0" smtClean="0"/>
              <a:t>     -Thomas Boylston (1772–1832)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/>
            <a:r>
              <a:rPr lang="en-US" dirty="0" smtClean="0"/>
              <a:t>They usually spent long periods of time away from each other because Adams had government business</a:t>
            </a:r>
          </a:p>
          <a:p>
            <a:pPr marL="514350" indent="-514350"/>
            <a:endParaRPr lang="en-US" dirty="0" smtClean="0"/>
          </a:p>
          <a:p>
            <a:pPr marL="514350" indent="-514350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(continued)</a:t>
            </a:r>
            <a:endParaRPr lang="en-US" dirty="0"/>
          </a:p>
        </p:txBody>
      </p:sp>
      <p:pic>
        <p:nvPicPr>
          <p:cNvPr id="6146" name="Picture 2" descr="http://www.mouthnews.com/wp-content/uploads/images/abigail-adam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1"/>
            <a:ext cx="2895600" cy="35814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 was able to avoid war with the French</a:t>
            </a:r>
          </a:p>
          <a:p>
            <a:endParaRPr lang="en-US" dirty="0" smtClean="0"/>
          </a:p>
          <a:p>
            <a:r>
              <a:rPr lang="en-US" dirty="0" smtClean="0"/>
              <a:t>He won the nation’s respect, even though he was criticized for signing the Alien and Sedition acts. </a:t>
            </a:r>
          </a:p>
          <a:p>
            <a:endParaRPr lang="en-US" dirty="0" smtClean="0"/>
          </a:p>
          <a:p>
            <a:r>
              <a:rPr lang="en-US" dirty="0" smtClean="0"/>
              <a:t>Pardoned the instigators of </a:t>
            </a:r>
            <a:r>
              <a:rPr lang="en-US" dirty="0" err="1" smtClean="0"/>
              <a:t>Fries’s</a:t>
            </a:r>
            <a:r>
              <a:rPr lang="en-US" dirty="0" smtClean="0"/>
              <a:t> Rebellion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During Presidency</a:t>
            </a:r>
            <a:endParaRPr lang="en-US" u="sng" dirty="0"/>
          </a:p>
        </p:txBody>
      </p:sp>
    </p:spTree>
  </p:cSld>
  <p:clrMapOvr>
    <a:masterClrMapping/>
  </p:clrMapOvr>
  <p:transition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War erupted in 1792 because France attempted to export it’s revolutionary ideas to monarchical nations allied against the French</a:t>
            </a:r>
          </a:p>
          <a:p>
            <a:endParaRPr lang="en-US" dirty="0" smtClean="0"/>
          </a:p>
          <a:p>
            <a:r>
              <a:rPr lang="en-US" dirty="0" smtClean="0"/>
              <a:t>Britain joined France, which worried Americans because Britain was it’s main source of trade</a:t>
            </a:r>
          </a:p>
          <a:p>
            <a:endParaRPr lang="en-US" dirty="0" smtClean="0"/>
          </a:p>
          <a:p>
            <a:r>
              <a:rPr lang="en-US" dirty="0" smtClean="0"/>
              <a:t>Their ships started to seize American ships</a:t>
            </a:r>
          </a:p>
          <a:p>
            <a:endParaRPr lang="en-US" dirty="0" smtClean="0"/>
          </a:p>
          <a:p>
            <a:r>
              <a:rPr lang="en-US" dirty="0" smtClean="0"/>
              <a:t>Result was Jay’s treaty. </a:t>
            </a:r>
          </a:p>
          <a:p>
            <a:endParaRPr lang="en-US" dirty="0" smtClean="0"/>
          </a:p>
          <a:p>
            <a:r>
              <a:rPr lang="en-US" dirty="0" smtClean="0"/>
              <a:t>Plunged Adams into a foreign crisis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(continued)</a:t>
            </a:r>
            <a:endParaRPr lang="en-US" dirty="0"/>
          </a:p>
        </p:txBody>
      </p:sp>
      <p:pic>
        <p:nvPicPr>
          <p:cNvPr id="4098" name="Picture 2" descr="http://1.bp.blogspot.com/_y8ag4VGcCHo/TIydfZwpKDI/AAAAAAAAIMg/lnSfPDiit34/s1600/WhiteHouseEngrav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0"/>
            <a:ext cx="3505200" cy="1805709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Within months of retirement, Adams threw himself into his writing and commentary. For the rest of his life, Adams wrote prolifically, including his autobiography and a voluminous correspondence</a:t>
            </a:r>
          </a:p>
          <a:p>
            <a:endParaRPr lang="en-US" dirty="0" smtClean="0"/>
          </a:p>
          <a:p>
            <a:r>
              <a:rPr lang="en-US" dirty="0" smtClean="0"/>
              <a:t>With his retirement from public office, John and Abigail finally obtained the </a:t>
            </a:r>
            <a:r>
              <a:rPr lang="en-US" dirty="0" err="1" smtClean="0"/>
              <a:t>homelife</a:t>
            </a:r>
            <a:r>
              <a:rPr lang="en-US" dirty="0" smtClean="0"/>
              <a:t> that she had always wanted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Life After Presidency</a:t>
            </a:r>
            <a:endParaRPr lang="en-US" u="sng" dirty="0"/>
          </a:p>
        </p:txBody>
      </p:sp>
    </p:spTree>
  </p:cSld>
  <p:clrMapOvr>
    <a:masterClrMapping/>
  </p:clrMapOvr>
  <p:transition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Both Adams and Jefferson died on July 4, 1826, the fiftieth anniversary of the signing of the Declaration of Independence.</a:t>
            </a:r>
          </a:p>
          <a:p>
            <a:endParaRPr lang="en-US" dirty="0" smtClean="0"/>
          </a:p>
          <a:p>
            <a:r>
              <a:rPr lang="en-US" dirty="0" smtClean="0"/>
              <a:t>Near noon, close to the time of Jefferson's death, Adams awakened from a deep sleep and with great effort proclaimed, "Thomas Jefferson survives." These were his last words, after which he fell into a coma. At about six o'clock in the evening, as the warm day turned cool, John Adams died. He was ninety-one years old.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 Death</a:t>
            </a:r>
            <a:endParaRPr lang="en-US" dirty="0"/>
          </a:p>
        </p:txBody>
      </p:sp>
    </p:spTree>
  </p:cSld>
  <p:clrMapOvr>
    <a:masterClrMapping/>
  </p:clrMapOvr>
  <p:transition>
    <p:fade thruBlk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c94.ameslab.gov/TOUR/tjefferso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9040"/>
            <a:ext cx="9144000" cy="689704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Q: What </a:t>
            </a:r>
            <a:r>
              <a:rPr lang="en-US" dirty="0" smtClean="0"/>
              <a:t>were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smtClean="0"/>
              <a:t>John Adam’s last</a:t>
            </a:r>
            <a:r>
              <a:rPr lang="en-US" dirty="0" smtClean="0">
                <a:solidFill>
                  <a:schemeClr val="bg1"/>
                </a:solidFill>
              </a:rPr>
              <a:t> Words?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en-US" sz="4800" dirty="0" smtClean="0">
                <a:solidFill>
                  <a:schemeClr val="bg1"/>
                </a:solidFill>
              </a:rPr>
              <a:t>“Thomas </a:t>
            </a:r>
          </a:p>
          <a:p>
            <a:pPr algn="ctr">
              <a:buNone/>
            </a:pPr>
            <a:r>
              <a:rPr lang="en-US" sz="4800" dirty="0" smtClean="0">
                <a:solidFill>
                  <a:schemeClr val="bg1"/>
                </a:solidFill>
              </a:rPr>
              <a:t>Jef</a:t>
            </a:r>
            <a:r>
              <a:rPr lang="en-US" sz="4800" dirty="0" smtClean="0"/>
              <a:t>fe</a:t>
            </a:r>
            <a:r>
              <a:rPr lang="en-US" sz="4800" dirty="0" smtClean="0">
                <a:solidFill>
                  <a:schemeClr val="bg1"/>
                </a:solidFill>
              </a:rPr>
              <a:t>rson </a:t>
            </a:r>
          </a:p>
          <a:p>
            <a:pPr algn="ctr">
              <a:buNone/>
            </a:pPr>
            <a:r>
              <a:rPr lang="en-US" sz="4800" dirty="0" smtClean="0">
                <a:solidFill>
                  <a:schemeClr val="bg1"/>
                </a:solidFill>
              </a:rPr>
              <a:t>Survives”</a:t>
            </a:r>
          </a:p>
          <a:p>
            <a:pPr marL="514350" indent="-51435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solidFill>
                  <a:schemeClr val="bg1"/>
                </a:solidFill>
              </a:rPr>
              <a:t>Test Question</a:t>
            </a:r>
            <a:endParaRPr lang="en-US" u="sng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endParaRPr lang="en-US" sz="4400" dirty="0" smtClean="0">
              <a:latin typeface="Monotype Corsiva" pitchFamily="66" charset="0"/>
            </a:endParaRPr>
          </a:p>
          <a:p>
            <a:pPr algn="ctr">
              <a:buNone/>
            </a:pPr>
            <a:r>
              <a:rPr lang="en-US" sz="4400" dirty="0" smtClean="0">
                <a:latin typeface="Verdana" pitchFamily="34" charset="0"/>
              </a:rPr>
              <a:t>The student will be able to generate a </a:t>
            </a:r>
          </a:p>
          <a:p>
            <a:pPr algn="ctr">
              <a:buNone/>
            </a:pPr>
            <a:r>
              <a:rPr lang="en-US" sz="4400" dirty="0" smtClean="0">
                <a:latin typeface="Verdana" pitchFamily="34" charset="0"/>
              </a:rPr>
              <a:t>large understanding of the life of our </a:t>
            </a:r>
          </a:p>
          <a:p>
            <a:pPr algn="ctr">
              <a:buNone/>
            </a:pPr>
            <a:r>
              <a:rPr lang="en-US" sz="4400" dirty="0" smtClean="0">
                <a:latin typeface="Verdana" pitchFamily="34" charset="0"/>
              </a:rPr>
              <a:t>second president John Adams.</a:t>
            </a:r>
            <a:endParaRPr lang="en-US" sz="4400" dirty="0">
              <a:latin typeface="Verdan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Objective</a:t>
            </a:r>
            <a:endParaRPr lang="en-US" u="sng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600" b="1" dirty="0" smtClean="0"/>
              <a:t>1735</a:t>
            </a:r>
            <a:r>
              <a:rPr lang="en-US" sz="1600" dirty="0" smtClean="0"/>
              <a:t> Born in Braintree (now Quincy), Massachusetts on October 30th 1764 </a:t>
            </a:r>
          </a:p>
          <a:p>
            <a:pPr>
              <a:buNone/>
            </a:pPr>
            <a:r>
              <a:rPr lang="en-US" sz="1600" dirty="0" smtClean="0"/>
              <a:t>             Married to Abigail Smith </a:t>
            </a:r>
          </a:p>
          <a:p>
            <a:r>
              <a:rPr lang="en-US" sz="1600" b="1" dirty="0" smtClean="0"/>
              <a:t>1774</a:t>
            </a:r>
            <a:r>
              <a:rPr lang="en-US" sz="1600" dirty="0" smtClean="0"/>
              <a:t> Chosen as a delegate to the First Continental Congress </a:t>
            </a:r>
          </a:p>
          <a:p>
            <a:r>
              <a:rPr lang="en-US" sz="1600" b="1" dirty="0" smtClean="0"/>
              <a:t>1777</a:t>
            </a:r>
            <a:r>
              <a:rPr lang="en-US" sz="1600" dirty="0" smtClean="0"/>
              <a:t> Elected as commissioner to France to negotiate a treaty of alliance </a:t>
            </a:r>
          </a:p>
          <a:p>
            <a:r>
              <a:rPr lang="en-US" sz="1600" b="1" dirty="0" smtClean="0"/>
              <a:t>1780-1782</a:t>
            </a:r>
            <a:r>
              <a:rPr lang="en-US" sz="1600" dirty="0" smtClean="0"/>
              <a:t> Obtained recognition of American independence from the </a:t>
            </a:r>
          </a:p>
          <a:p>
            <a:pPr>
              <a:buNone/>
            </a:pPr>
            <a:r>
              <a:rPr lang="en-US" sz="1600" dirty="0" smtClean="0"/>
              <a:t>                      Netherlands </a:t>
            </a:r>
          </a:p>
          <a:p>
            <a:r>
              <a:rPr lang="en-US" sz="1600" b="1" dirty="0" smtClean="0"/>
              <a:t>1782-1783 </a:t>
            </a:r>
            <a:r>
              <a:rPr lang="en-US" sz="1600" dirty="0" smtClean="0"/>
              <a:t>Served on the commission that negotiated peace with Great  </a:t>
            </a:r>
          </a:p>
          <a:p>
            <a:pPr>
              <a:buNone/>
            </a:pPr>
            <a:r>
              <a:rPr lang="en-US" sz="1600" dirty="0" smtClean="0"/>
              <a:t>                      Britain </a:t>
            </a:r>
          </a:p>
          <a:p>
            <a:r>
              <a:rPr lang="en-US" sz="1600" b="1" dirty="0" smtClean="0"/>
              <a:t>1785 </a:t>
            </a:r>
            <a:r>
              <a:rPr lang="en-US" sz="1600" dirty="0" smtClean="0"/>
              <a:t>Appointed minister to Great Britain </a:t>
            </a:r>
          </a:p>
          <a:p>
            <a:r>
              <a:rPr lang="en-US" sz="1600" b="1" dirty="0" smtClean="0"/>
              <a:t>1789 </a:t>
            </a:r>
            <a:r>
              <a:rPr lang="en-US" sz="1600" dirty="0" smtClean="0"/>
              <a:t>Elected Vice-President of the United States </a:t>
            </a:r>
          </a:p>
          <a:p>
            <a:r>
              <a:rPr lang="en-US" sz="1600" b="1" dirty="0" smtClean="0"/>
              <a:t>1792</a:t>
            </a:r>
            <a:r>
              <a:rPr lang="en-US" sz="1600" dirty="0" smtClean="0"/>
              <a:t> Re-elected Vice-President </a:t>
            </a:r>
          </a:p>
          <a:p>
            <a:r>
              <a:rPr lang="en-US" sz="1600" b="1" dirty="0" smtClean="0"/>
              <a:t>1796</a:t>
            </a:r>
            <a:r>
              <a:rPr lang="en-US" sz="1600" dirty="0" smtClean="0"/>
              <a:t> Elected President of the United States </a:t>
            </a:r>
          </a:p>
          <a:p>
            <a:r>
              <a:rPr lang="en-US" sz="1600" b="1" dirty="0" smtClean="0"/>
              <a:t>1800</a:t>
            </a:r>
            <a:r>
              <a:rPr lang="en-US" sz="1600" dirty="0" smtClean="0"/>
              <a:t> The Library of Congress was established </a:t>
            </a:r>
          </a:p>
          <a:p>
            <a:r>
              <a:rPr lang="en-US" sz="1600" b="1" dirty="0" smtClean="0"/>
              <a:t>1800</a:t>
            </a:r>
            <a:r>
              <a:rPr lang="en-US" sz="1600" dirty="0" smtClean="0"/>
              <a:t> The capital was moved to Washington, DC and the White House became</a:t>
            </a:r>
          </a:p>
          <a:p>
            <a:pPr>
              <a:buNone/>
            </a:pPr>
            <a:r>
              <a:rPr lang="en-US" sz="1600" dirty="0" smtClean="0"/>
              <a:t>             home of the President 1800 Indiana territory was organized</a:t>
            </a:r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effectLst/>
              </a:rPr>
              <a:t>Timeline</a:t>
            </a:r>
            <a:endParaRPr lang="en-US" u="sng" dirty="0">
              <a:effectLst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Verdana" pitchFamily="34" charset="0"/>
              </a:rPr>
              <a:t>He was born on October 30</a:t>
            </a:r>
            <a:r>
              <a:rPr lang="en-US" baseline="30000" dirty="0" smtClean="0">
                <a:latin typeface="Verdana" pitchFamily="34" charset="0"/>
              </a:rPr>
              <a:t>th</a:t>
            </a:r>
            <a:r>
              <a:rPr lang="en-US" dirty="0" smtClean="0">
                <a:latin typeface="Verdana" pitchFamily="34" charset="0"/>
              </a:rPr>
              <a:t>, 1735, in Quincy Massachusetts </a:t>
            </a:r>
          </a:p>
          <a:p>
            <a:endParaRPr lang="en-US" dirty="0" smtClean="0">
              <a:latin typeface="Verdana" pitchFamily="34" charset="0"/>
            </a:endParaRPr>
          </a:p>
          <a:p>
            <a:r>
              <a:rPr lang="en-US" dirty="0" smtClean="0">
                <a:latin typeface="Verdana" pitchFamily="34" charset="0"/>
              </a:rPr>
              <a:t>Skipped school to hunt and fish</a:t>
            </a:r>
          </a:p>
          <a:p>
            <a:endParaRPr lang="en-US" dirty="0" smtClean="0">
              <a:latin typeface="Verdana" pitchFamily="34" charset="0"/>
            </a:endParaRPr>
          </a:p>
          <a:p>
            <a:r>
              <a:rPr lang="en-US" dirty="0" smtClean="0">
                <a:latin typeface="Verdana" pitchFamily="34" charset="0"/>
              </a:rPr>
              <a:t>Loved being outdoors</a:t>
            </a:r>
          </a:p>
          <a:p>
            <a:endParaRPr lang="en-US" dirty="0" smtClean="0">
              <a:latin typeface="Verdana" pitchFamily="34" charset="0"/>
            </a:endParaRPr>
          </a:p>
          <a:p>
            <a:r>
              <a:rPr lang="en-US" dirty="0" smtClean="0">
                <a:latin typeface="Verdana" pitchFamily="34" charset="0"/>
              </a:rPr>
              <a:t>Wanted to live the life of a farmer</a:t>
            </a:r>
          </a:p>
          <a:p>
            <a:endParaRPr lang="en-US" dirty="0" smtClean="0">
              <a:latin typeface="Verdana" pitchFamily="34" charset="0"/>
            </a:endParaRPr>
          </a:p>
          <a:p>
            <a:r>
              <a:rPr lang="en-US" dirty="0" smtClean="0">
                <a:latin typeface="Verdana" pitchFamily="34" charset="0"/>
              </a:rPr>
              <a:t>Loved to read books</a:t>
            </a:r>
          </a:p>
          <a:p>
            <a:endParaRPr lang="en-US" dirty="0" smtClean="0">
              <a:latin typeface="Verdana" pitchFamily="34" charset="0"/>
            </a:endParaRPr>
          </a:p>
          <a:p>
            <a:endParaRPr lang="en-US" sz="4400" dirty="0" smtClean="0">
              <a:latin typeface="Monotype Corsiva" pitchFamily="66" charset="0"/>
            </a:endParaRPr>
          </a:p>
          <a:p>
            <a:endParaRPr lang="en-US" sz="4400" dirty="0">
              <a:latin typeface="Monotype Corsiva" pitchFamily="66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latin typeface="Verdana" pitchFamily="34" charset="0"/>
              </a:rPr>
              <a:t>John Adams’s Young Years</a:t>
            </a:r>
            <a:endParaRPr lang="en-US" u="sng" dirty="0">
              <a:latin typeface="Verdana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>
                <a:latin typeface="Verdana" pitchFamily="34" charset="0"/>
              </a:rPr>
              <a:t>His dad was a farmer</a:t>
            </a:r>
          </a:p>
          <a:p>
            <a:endParaRPr lang="en-US" sz="2800" dirty="0" smtClean="0">
              <a:latin typeface="Verdana" pitchFamily="34" charset="0"/>
            </a:endParaRPr>
          </a:p>
          <a:p>
            <a:r>
              <a:rPr lang="en-US" sz="2800" dirty="0">
                <a:latin typeface="Verdana" pitchFamily="34" charset="0"/>
              </a:rPr>
              <a:t>A</a:t>
            </a:r>
            <a:r>
              <a:rPr lang="en-US" sz="2800" dirty="0" smtClean="0">
                <a:latin typeface="Verdana" pitchFamily="34" charset="0"/>
              </a:rPr>
              <a:t> deacon in the Congregational Church.</a:t>
            </a:r>
          </a:p>
          <a:p>
            <a:r>
              <a:rPr lang="en-US" sz="2800" dirty="0" smtClean="0">
                <a:latin typeface="Verdana" pitchFamily="34" charset="0"/>
              </a:rPr>
              <a:t> </a:t>
            </a:r>
          </a:p>
          <a:p>
            <a:r>
              <a:rPr lang="en-US" sz="2800" dirty="0" smtClean="0">
                <a:latin typeface="Verdana" pitchFamily="34" charset="0"/>
              </a:rPr>
              <a:t>He earned a living from farming and shoemaking.</a:t>
            </a:r>
          </a:p>
          <a:p>
            <a:r>
              <a:rPr lang="en-US" sz="2800" dirty="0" smtClean="0">
                <a:latin typeface="Verdana" pitchFamily="34" charset="0"/>
              </a:rPr>
              <a:t>He wanted his son to gain a good and formal education</a:t>
            </a:r>
          </a:p>
          <a:p>
            <a:r>
              <a:rPr lang="en-US" sz="2800" dirty="0" smtClean="0">
                <a:latin typeface="Verdana" pitchFamily="34" charset="0"/>
              </a:rPr>
              <a:t>As soon as John could read, his dad gave him the bible</a:t>
            </a:r>
          </a:p>
          <a:p>
            <a:endParaRPr lang="en-US" sz="2800" dirty="0">
              <a:latin typeface="Verdan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latin typeface="Verdana" pitchFamily="34" charset="0"/>
              </a:rPr>
              <a:t>His Father</a:t>
            </a:r>
            <a:endParaRPr lang="en-US" u="sng" dirty="0">
              <a:latin typeface="Verdana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800" dirty="0" smtClean="0">
                <a:latin typeface="Verdana" pitchFamily="34" charset="0"/>
              </a:rPr>
              <a:t>Attended school taught by female teacher</a:t>
            </a:r>
          </a:p>
          <a:p>
            <a:endParaRPr lang="en-US" sz="2800" dirty="0" smtClean="0">
              <a:latin typeface="Verdana" pitchFamily="34" charset="0"/>
            </a:endParaRPr>
          </a:p>
          <a:p>
            <a:r>
              <a:rPr lang="en-US" sz="2800" dirty="0" smtClean="0">
                <a:latin typeface="Verdana" pitchFamily="34" charset="0"/>
              </a:rPr>
              <a:t>He went through a reading and writing class, followed by a Latin class</a:t>
            </a:r>
          </a:p>
          <a:p>
            <a:endParaRPr lang="en-US" sz="2800" dirty="0" smtClean="0">
              <a:latin typeface="Verdana" pitchFamily="34" charset="0"/>
            </a:endParaRPr>
          </a:p>
          <a:p>
            <a:r>
              <a:rPr lang="en-US" sz="2800" dirty="0" smtClean="0">
                <a:latin typeface="Verdana" pitchFamily="34" charset="0"/>
              </a:rPr>
              <a:t>He excelled his studies</a:t>
            </a:r>
          </a:p>
          <a:p>
            <a:endParaRPr lang="en-US" sz="2800" dirty="0" smtClean="0">
              <a:latin typeface="Verdana" pitchFamily="34" charset="0"/>
            </a:endParaRPr>
          </a:p>
          <a:p>
            <a:r>
              <a:rPr lang="en-US" sz="2800" dirty="0" smtClean="0">
                <a:latin typeface="Verdana" pitchFamily="34" charset="0"/>
              </a:rPr>
              <a:t>Went to Harvard University at age 15</a:t>
            </a:r>
          </a:p>
          <a:p>
            <a:endParaRPr lang="en-US" sz="2800" dirty="0" smtClean="0">
              <a:latin typeface="Verdana" pitchFamily="34" charset="0"/>
            </a:endParaRPr>
          </a:p>
          <a:p>
            <a:r>
              <a:rPr lang="en-US" sz="2800" dirty="0">
                <a:latin typeface="Verdana" pitchFamily="34" charset="0"/>
              </a:rPr>
              <a:t>T</a:t>
            </a:r>
            <a:r>
              <a:rPr lang="en-US" sz="2800" dirty="0" smtClean="0">
                <a:latin typeface="Verdana" pitchFamily="34" charset="0"/>
              </a:rPr>
              <a:t>aught in a </a:t>
            </a:r>
            <a:r>
              <a:rPr lang="en-US" sz="2800" dirty="0">
                <a:latin typeface="Verdana" pitchFamily="34" charset="0"/>
              </a:rPr>
              <a:t>L</a:t>
            </a:r>
            <a:r>
              <a:rPr lang="en-US" sz="2800" dirty="0" smtClean="0">
                <a:latin typeface="Verdana" pitchFamily="34" charset="0"/>
              </a:rPr>
              <a:t>atin school to earn tuition fees to study law</a:t>
            </a:r>
          </a:p>
          <a:p>
            <a:endParaRPr lang="en-US" sz="2800" dirty="0" smtClean="0">
              <a:latin typeface="Verdana" pitchFamily="34" charset="0"/>
            </a:endParaRPr>
          </a:p>
          <a:p>
            <a:r>
              <a:rPr lang="en-US" sz="2800" dirty="0" smtClean="0">
                <a:latin typeface="Verdana" pitchFamily="34" charset="0"/>
              </a:rPr>
              <a:t>Graduated in 1775</a:t>
            </a:r>
            <a:endParaRPr lang="en-US" sz="2800" dirty="0">
              <a:latin typeface="Verdan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latin typeface="Verdana" pitchFamily="34" charset="0"/>
              </a:rPr>
              <a:t>Education</a:t>
            </a:r>
            <a:endParaRPr lang="en-US" u="sng" dirty="0">
              <a:latin typeface="Verdana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3500" dirty="0" smtClean="0">
                <a:latin typeface="Verdana" pitchFamily="34" charset="0"/>
              </a:rPr>
              <a:t>Set reputation as a blunt-speaking, and of independent mind</a:t>
            </a:r>
          </a:p>
          <a:p>
            <a:endParaRPr lang="en-US" sz="3500" dirty="0" smtClean="0">
              <a:latin typeface="Verdana" pitchFamily="34" charset="0"/>
            </a:endParaRPr>
          </a:p>
          <a:p>
            <a:r>
              <a:rPr lang="en-US" sz="3500" dirty="0" smtClean="0">
                <a:latin typeface="Verdana" pitchFamily="34" charset="0"/>
              </a:rPr>
              <a:t>Served as a delegate between 1774 and 1777</a:t>
            </a:r>
          </a:p>
          <a:p>
            <a:endParaRPr lang="en-US" sz="3500" dirty="0" smtClean="0">
              <a:latin typeface="Verdana" pitchFamily="34" charset="0"/>
            </a:endParaRPr>
          </a:p>
          <a:p>
            <a:r>
              <a:rPr lang="en-US" sz="3500" dirty="0" smtClean="0">
                <a:latin typeface="Verdana" pitchFamily="34" charset="0"/>
              </a:rPr>
              <a:t>Also diplomat of Europe between 1778 and 1788 </a:t>
            </a:r>
          </a:p>
          <a:p>
            <a:pPr>
              <a:buNone/>
            </a:pPr>
            <a:endParaRPr lang="en-US" sz="4400" dirty="0">
              <a:latin typeface="Monotype Corsiva" pitchFamily="66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latin typeface="Verdana" pitchFamily="34" charset="0"/>
              </a:rPr>
              <a:t>Life in Congress (Part 1)</a:t>
            </a:r>
            <a:endParaRPr lang="en-US" u="sng" dirty="0">
              <a:latin typeface="Verdana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>
                <a:latin typeface="Verdana" pitchFamily="34" charset="0"/>
              </a:rPr>
              <a:t>In the early days, the candidate receiving the second largest vote would become vice president</a:t>
            </a:r>
          </a:p>
          <a:p>
            <a:r>
              <a:rPr lang="en-US" sz="2800" dirty="0" smtClean="0">
                <a:latin typeface="Verdana" pitchFamily="34" charset="0"/>
              </a:rPr>
              <a:t>Thomas Jefferson, who opposed Adams during the election, became John Adam’s vice president</a:t>
            </a:r>
          </a:p>
          <a:p>
            <a:r>
              <a:rPr lang="en-US" sz="2800" dirty="0" smtClean="0">
                <a:latin typeface="Verdana" pitchFamily="34" charset="0"/>
              </a:rPr>
              <a:t>Adams won the election principally because he was recognized in the Washington Administration  and  he was able to win two electoral ballots from Jefferson states.</a:t>
            </a:r>
            <a:endParaRPr lang="en-US" sz="2800" dirty="0">
              <a:latin typeface="Verdan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latin typeface="Verdana" pitchFamily="34" charset="0"/>
              </a:rPr>
              <a:t>Election</a:t>
            </a:r>
            <a:endParaRPr lang="en-US" u="sng" dirty="0">
              <a:latin typeface="Verdana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sz="4400" dirty="0" smtClean="0">
                <a:latin typeface="Verdana" pitchFamily="34" charset="0"/>
              </a:rPr>
              <a:t>Federalists were led by Alexander Hamilton; party favored industry, banking, merchants, </a:t>
            </a:r>
            <a:r>
              <a:rPr lang="en-US" sz="4400" dirty="0" err="1" smtClean="0">
                <a:latin typeface="Verdana" pitchFamily="34" charset="0"/>
              </a:rPr>
              <a:t>ect</a:t>
            </a:r>
            <a:r>
              <a:rPr lang="en-US" sz="4400" dirty="0" smtClean="0">
                <a:latin typeface="Verdana" pitchFamily="34" charset="0"/>
              </a:rPr>
              <a:t>.</a:t>
            </a:r>
          </a:p>
          <a:p>
            <a:pPr>
              <a:buNone/>
            </a:pPr>
            <a:endParaRPr lang="en-US" sz="4400" dirty="0" smtClean="0">
              <a:latin typeface="Verdana" pitchFamily="34" charset="0"/>
            </a:endParaRPr>
          </a:p>
          <a:p>
            <a:r>
              <a:rPr lang="en-US" sz="4400" dirty="0" smtClean="0">
                <a:latin typeface="Verdana" pitchFamily="34" charset="0"/>
              </a:rPr>
              <a:t>Democratic Republicans, Let by Thomas Jefferson, who advocated limited powers of for the federal government, believed in heavy taxation for Adam’s military buildup, they were much more organized</a:t>
            </a:r>
          </a:p>
          <a:p>
            <a:pPr>
              <a:buNone/>
            </a:pPr>
            <a:endParaRPr lang="en-US" sz="4400" dirty="0" smtClean="0">
              <a:latin typeface="Verdana" pitchFamily="34" charset="0"/>
            </a:endParaRPr>
          </a:p>
          <a:p>
            <a:r>
              <a:rPr lang="en-US" sz="4400" dirty="0" smtClean="0">
                <a:latin typeface="Verdana" pitchFamily="34" charset="0"/>
              </a:rPr>
              <a:t>John Adams was a federalist</a:t>
            </a:r>
          </a:p>
          <a:p>
            <a:endParaRPr lang="en-US" sz="4400" dirty="0" smtClean="0">
              <a:latin typeface="Verdana" pitchFamily="34" charset="0"/>
            </a:endParaRPr>
          </a:p>
          <a:p>
            <a:endParaRPr lang="en-US" sz="4400" dirty="0">
              <a:latin typeface="Monotype Corsiva" pitchFamily="66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u="sng" dirty="0" smtClean="0">
                <a:latin typeface="Verdana" pitchFamily="34" charset="0"/>
              </a:rPr>
              <a:t>Federalists vs. Democratic-Republicans</a:t>
            </a:r>
            <a:endParaRPr lang="en-US" sz="4000" u="sng" dirty="0">
              <a:latin typeface="Verdana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117</TotalTime>
  <Words>799</Words>
  <Application>Microsoft Office PowerPoint</Application>
  <PresentationFormat>On-screen Show (4:3)</PresentationFormat>
  <Paragraphs>122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Concourse</vt:lpstr>
      <vt:lpstr>John Adams: “The Atlas of Law”</vt:lpstr>
      <vt:lpstr>Objective</vt:lpstr>
      <vt:lpstr>Timeline</vt:lpstr>
      <vt:lpstr>John Adams’s Young Years</vt:lpstr>
      <vt:lpstr>His Father</vt:lpstr>
      <vt:lpstr>Education</vt:lpstr>
      <vt:lpstr>Life in Congress (Part 1)</vt:lpstr>
      <vt:lpstr>Election</vt:lpstr>
      <vt:lpstr>Federalists vs. Democratic-Republicans</vt:lpstr>
      <vt:lpstr>Personal Life Filled with Poltics</vt:lpstr>
      <vt:lpstr>(continued)</vt:lpstr>
      <vt:lpstr>During Presidency</vt:lpstr>
      <vt:lpstr>(continued)</vt:lpstr>
      <vt:lpstr>Life After Presidency</vt:lpstr>
      <vt:lpstr>His Death</vt:lpstr>
      <vt:lpstr>Test Question</vt:lpstr>
    </vt:vector>
  </TitlesOfParts>
  <Company>Mount Lebanon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John Adams: “The Atlas of Law”</dc:title>
  <dc:creator>Ahoskin06</dc:creator>
  <cp:lastModifiedBy>Ahoskin06</cp:lastModifiedBy>
  <cp:revision>15</cp:revision>
  <dcterms:created xsi:type="dcterms:W3CDTF">2011-03-02T15:39:45Z</dcterms:created>
  <dcterms:modified xsi:type="dcterms:W3CDTF">2011-03-04T15:20:59Z</dcterms:modified>
</cp:coreProperties>
</file>